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0" r:id="rId2"/>
    <p:sldId id="338" r:id="rId3"/>
    <p:sldId id="257" r:id="rId4"/>
    <p:sldId id="261" r:id="rId5"/>
    <p:sldId id="258" r:id="rId6"/>
    <p:sldId id="259" r:id="rId7"/>
    <p:sldId id="262" r:id="rId8"/>
    <p:sldId id="263" r:id="rId9"/>
    <p:sldId id="265" r:id="rId10"/>
    <p:sldId id="339" r:id="rId11"/>
    <p:sldId id="264" r:id="rId12"/>
    <p:sldId id="266" r:id="rId13"/>
    <p:sldId id="267" r:id="rId14"/>
    <p:sldId id="273" r:id="rId15"/>
    <p:sldId id="274" r:id="rId16"/>
    <p:sldId id="275" r:id="rId17"/>
    <p:sldId id="276" r:id="rId18"/>
    <p:sldId id="268" r:id="rId19"/>
    <p:sldId id="269" r:id="rId20"/>
    <p:sldId id="270" r:id="rId21"/>
    <p:sldId id="27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782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63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011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940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993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03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352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744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19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398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329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5B319A3-4174-4601-940E-6D8C62BBDBCD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11D55FF-107C-468B-A7E3-68ADE5F3A3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66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AA925D5-FB61-413E-87D3-88F85C084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616162"/>
            <a:ext cx="7772400" cy="1991702"/>
          </a:xfrm>
        </p:spPr>
        <p:txBody>
          <a:bodyPr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5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Ôn</a:t>
            </a: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JPD113</a:t>
            </a:r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4D91CCC4-5EFA-4656-8E66-9B0B64099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hoaptt8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7AB71CE-E60C-4781-84D8-46E29239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C1E068E-AFB2-42E0-A271-703657125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4450" indent="0" algn="ctr">
              <a:buNone/>
            </a:pPr>
            <a:r>
              <a:rPr lang="en-US" sz="16600" b="1"/>
              <a:t>TIẾT 2 </a:t>
            </a:r>
            <a:endParaRPr lang="en-US" sz="16600" b="1" dirty="0"/>
          </a:p>
        </p:txBody>
      </p:sp>
    </p:spTree>
    <p:extLst>
      <p:ext uri="{BB962C8B-B14F-4D97-AF65-F5344CB8AC3E}">
        <p14:creationId xmlns:p14="http://schemas.microsoft.com/office/powerpoint/2010/main" val="1794522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251712F-9712-46BC-8EBA-24E1232F7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92EE893D-3B58-486A-B21A-D5928DEEE7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4634" t="34976" r="337" b="26172"/>
          <a:stretch/>
        </p:blipFill>
        <p:spPr>
          <a:xfrm>
            <a:off x="512267" y="1040525"/>
            <a:ext cx="11233043" cy="5407572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F546B161-3913-46C5-86BE-5DBF877EDABA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3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9268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251712F-9712-46BC-8EBA-24E1232F7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F546B161-3913-46C5-86BE-5DBF877EDABA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3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96267B43-731E-4EB5-99D3-E68ACC9FB3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8505" t="48039" r="3046" b="17012"/>
          <a:stretch/>
        </p:blipFill>
        <p:spPr>
          <a:xfrm>
            <a:off x="0" y="1087821"/>
            <a:ext cx="12123683" cy="547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34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251712F-9712-46BC-8EBA-24E1232F7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F546B161-3913-46C5-86BE-5DBF877EDABA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3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928F871F-7128-4D3F-824B-081FC0D04D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0230" t="26349" r="3908" b="44368"/>
          <a:stretch/>
        </p:blipFill>
        <p:spPr>
          <a:xfrm>
            <a:off x="387286" y="1277008"/>
            <a:ext cx="11342259" cy="520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39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EE5E62C-1975-486B-B158-B212E1C8E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Bài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1: 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Viết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cách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đọc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sang Hiragana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F893B60A-C11F-42A9-BD2A-C1EE9F3AA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1.	 10</a:t>
            </a:r>
            <a:r>
              <a:rPr lang="ja-JP" altLang="en-US" sz="2400" dirty="0"/>
              <a:t>月</a:t>
            </a:r>
            <a:r>
              <a:rPr lang="en-US" sz="2400" dirty="0"/>
              <a:t>20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2.	1</a:t>
            </a:r>
            <a:r>
              <a:rPr lang="ja-JP" altLang="en-US" sz="2400" dirty="0"/>
              <a:t>月</a:t>
            </a:r>
            <a:r>
              <a:rPr lang="en-US" sz="2400" dirty="0"/>
              <a:t>2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3.	12</a:t>
            </a:r>
            <a:r>
              <a:rPr lang="ja-JP" altLang="en-US" sz="2400" dirty="0"/>
              <a:t>月</a:t>
            </a:r>
            <a:r>
              <a:rPr lang="en-US" sz="2400" dirty="0"/>
              <a:t>29</a:t>
            </a:r>
            <a:r>
              <a:rPr lang="ja-JP" altLang="en-US" sz="2400" dirty="0"/>
              <a:t>日：</a:t>
            </a:r>
            <a:r>
              <a:rPr lang="en-US" sz="2400" dirty="0"/>
              <a:t> 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4.</a:t>
            </a:r>
            <a:r>
              <a:rPr lang="ja-JP" altLang="en-US" sz="2400" dirty="0"/>
              <a:t>　　</a:t>
            </a:r>
            <a:r>
              <a:rPr lang="en-US" altLang="ja-JP" sz="2400" dirty="0"/>
              <a:t>3</a:t>
            </a:r>
            <a:r>
              <a:rPr lang="ja-JP" altLang="en-US" sz="2400" dirty="0"/>
              <a:t>月</a:t>
            </a:r>
            <a:r>
              <a:rPr lang="en-US" altLang="ja-JP" sz="2400" dirty="0"/>
              <a:t>10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5.</a:t>
            </a:r>
            <a:r>
              <a:rPr lang="ja-JP" altLang="en-US" sz="2400" dirty="0"/>
              <a:t>　　</a:t>
            </a:r>
            <a:r>
              <a:rPr lang="en-US" altLang="ja-JP" sz="2400" dirty="0"/>
              <a:t>4</a:t>
            </a:r>
            <a:r>
              <a:rPr lang="ja-JP" altLang="en-US" sz="2400" dirty="0"/>
              <a:t>月</a:t>
            </a:r>
            <a:r>
              <a:rPr lang="en-US" altLang="ja-JP" sz="2400" dirty="0"/>
              <a:t>18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6.</a:t>
            </a:r>
            <a:r>
              <a:rPr lang="ja-JP" altLang="en-US" sz="2400" dirty="0"/>
              <a:t>　　</a:t>
            </a:r>
            <a:r>
              <a:rPr lang="en-US" altLang="ja-JP" sz="2400" dirty="0"/>
              <a:t>7</a:t>
            </a:r>
            <a:r>
              <a:rPr lang="ja-JP" altLang="en-US" sz="2400" dirty="0"/>
              <a:t>月</a:t>
            </a:r>
            <a:r>
              <a:rPr lang="en-US" altLang="ja-JP" sz="2400" dirty="0"/>
              <a:t>7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7</a:t>
            </a:r>
            <a:r>
              <a:rPr lang="en-US" sz="2400" dirty="0" smtClean="0"/>
              <a:t>.</a:t>
            </a:r>
            <a:r>
              <a:rPr lang="ja-JP" altLang="en-US" sz="2400" dirty="0"/>
              <a:t>　　</a:t>
            </a:r>
            <a:r>
              <a:rPr lang="en-US" altLang="ja-JP" sz="2400" dirty="0"/>
              <a:t>9</a:t>
            </a:r>
            <a:r>
              <a:rPr lang="ja-JP" altLang="en-US" sz="2400" dirty="0"/>
              <a:t>月</a:t>
            </a:r>
            <a:r>
              <a:rPr lang="en-US" altLang="ja-JP" sz="2400" dirty="0"/>
              <a:t>1</a:t>
            </a:r>
            <a:r>
              <a:rPr lang="ja-JP" altLang="en-US" sz="2400" dirty="0"/>
              <a:t>日：</a:t>
            </a:r>
            <a:r>
              <a:rPr lang="en-US" sz="2400" dirty="0"/>
              <a:t>……………………………………………………………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3726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3EF9BC5-7D32-4C84-AEEA-42D5742A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Bài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2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: CHỌN ĐÁP ÁN ĐÚNG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AB25837-A3FC-4C51-BECD-2F867971A6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3689" y="1917983"/>
            <a:ext cx="11264622" cy="4534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．私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は・の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ミラーです。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．ミラーさん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は・の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たんじょうび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は・の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いつですか。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．私のしゅみはスポーツ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も・の・と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どくしょです。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．Ａ：パクさんは学生ですか。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　Ｂ：いいえ、私は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学生です・学生ではありません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endParaRPr kumimoji="0" lang="en-US" altLang="ja-JP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5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．Ａ：あのう、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この・これ・ここ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とけいは　いくらですか。	</a:t>
            </a:r>
            <a:endParaRPr kumimoji="0" lang="ja-JP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　Ｂ：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《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それ・ここ・その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》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は</a:t>
            </a:r>
            <a:r>
              <a:rPr kumimoji="0" lang="en-US" altLang="ja-JP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45000</a:t>
            </a:r>
            <a:r>
              <a:rPr kumimoji="0" lang="ja-JP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円です。</a:t>
            </a:r>
            <a:endParaRPr kumimoji="0" lang="ja-JP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59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27B6B5A-ABE9-4F51-A4ED-1B95CF11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Bài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2:  CHỌN ĐÁP ÁN ĐÚNG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805E626-60A7-4D12-92F8-451FE1E59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12095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/>
              <a:t>6. </a:t>
            </a:r>
            <a:r>
              <a:rPr lang="ja-JP" altLang="en-US" sz="3200" dirty="0"/>
              <a:t>Ａ：これは</a:t>
            </a:r>
            <a:r>
              <a:rPr lang="en-US" altLang="ja-JP" sz="3200" dirty="0"/>
              <a:t>《</a:t>
            </a:r>
            <a:r>
              <a:rPr lang="ja-JP" altLang="en-US" sz="3200" dirty="0"/>
              <a:t>どこ・なん・だれ</a:t>
            </a:r>
            <a:r>
              <a:rPr lang="en-US" altLang="ja-JP" sz="3200" dirty="0"/>
              <a:t>》</a:t>
            </a:r>
            <a:r>
              <a:rPr lang="ja-JP" altLang="en-US" sz="3200" dirty="0"/>
              <a:t>のけいたいでんわですか。</a:t>
            </a:r>
            <a:endParaRPr lang="en-US" sz="32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3200" dirty="0"/>
              <a:t>　Ｂ：日本のけいたいでんわです。</a:t>
            </a:r>
            <a:endParaRPr lang="en-US" sz="32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/>
              <a:t>7</a:t>
            </a:r>
            <a:r>
              <a:rPr lang="ja-JP" altLang="en-US" sz="3200" dirty="0"/>
              <a:t>．Ａ：エレベーターは</a:t>
            </a:r>
            <a:r>
              <a:rPr lang="en-US" altLang="ja-JP" sz="3200" dirty="0"/>
              <a:t>《</a:t>
            </a:r>
            <a:r>
              <a:rPr lang="ja-JP" altLang="en-US" sz="3200" dirty="0"/>
              <a:t>なん・どこ・だれ</a:t>
            </a:r>
            <a:r>
              <a:rPr lang="en-US" altLang="ja-JP" sz="3200" dirty="0"/>
              <a:t>》</a:t>
            </a:r>
            <a:r>
              <a:rPr lang="ja-JP" altLang="en-US" sz="3200" dirty="0"/>
              <a:t>ですか。</a:t>
            </a:r>
            <a:endParaRPr lang="en-US" sz="32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3200" dirty="0"/>
              <a:t>　Ｂ：あそこです。</a:t>
            </a:r>
            <a:endParaRPr lang="en-US" sz="3200" dirty="0"/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825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1B299D4-D315-4004-8D59-9E14E175A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Bài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3: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Sắp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xếp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từ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câu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hoàn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 smtClean="0">
                <a:latin typeface="Times New Roman" pitchFamily="18" charset="0"/>
                <a:cs typeface="Times New Roman" pitchFamily="18" charset="0"/>
              </a:rPr>
              <a:t>chỉnh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F233A1ED-80BC-4811-B2BB-9BD2BEA33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400" dirty="0"/>
              <a:t>1. </a:t>
            </a:r>
            <a:r>
              <a:rPr lang="ja-JP" altLang="en-US" sz="2400" dirty="0"/>
              <a:t>せんせい／は／を／で／テニス／します／がっこ</a:t>
            </a:r>
            <a:r>
              <a:rPr lang="ja-JP" altLang="en-US" sz="2400" dirty="0" smtClean="0"/>
              <a:t>う</a:t>
            </a:r>
            <a:endParaRPr lang="en-US" sz="2400" dirty="0"/>
          </a:p>
          <a:p>
            <a:r>
              <a:rPr lang="en-US" sz="2400" dirty="0"/>
              <a:t>…………………………………………………………………………………</a:t>
            </a:r>
          </a:p>
          <a:p>
            <a:r>
              <a:rPr lang="vi-VN" sz="2400" dirty="0"/>
              <a:t>2. </a:t>
            </a:r>
            <a:r>
              <a:rPr lang="ja-JP" altLang="en-US" sz="2400" dirty="0"/>
              <a:t>わたし／に</a:t>
            </a:r>
            <a:r>
              <a:rPr lang="ja-JP" altLang="en-US" sz="2400" dirty="0" smtClean="0"/>
              <a:t>／</a:t>
            </a:r>
            <a:r>
              <a:rPr lang="ja-JP" altLang="en-US" sz="2400" dirty="0"/>
              <a:t>ぎんこう／いきます／は／へ</a:t>
            </a:r>
            <a:r>
              <a:rPr lang="ja-JP" altLang="en-US" sz="2400" dirty="0" smtClean="0"/>
              <a:t>／はちじ</a:t>
            </a:r>
            <a:endParaRPr lang="en-US" sz="2400" dirty="0"/>
          </a:p>
          <a:p>
            <a:r>
              <a:rPr lang="en-US" sz="2400" dirty="0"/>
              <a:t>…………………………………………………………………………………</a:t>
            </a:r>
          </a:p>
          <a:p>
            <a:r>
              <a:rPr lang="vi-VN" sz="2400" dirty="0"/>
              <a:t>3. </a:t>
            </a:r>
            <a:r>
              <a:rPr lang="ja-JP" altLang="en-US" sz="2400" dirty="0" smtClean="0"/>
              <a:t>まいあ</a:t>
            </a:r>
            <a:r>
              <a:rPr lang="ja-JP" altLang="en-US" sz="2400" dirty="0"/>
              <a:t>さ、あな</a:t>
            </a:r>
            <a:r>
              <a:rPr lang="ja-JP" altLang="en-US" sz="2400" dirty="0" smtClean="0"/>
              <a:t>た／</a:t>
            </a:r>
            <a:r>
              <a:rPr lang="ja-JP" altLang="en-US" sz="2400" dirty="0"/>
              <a:t>どこ</a:t>
            </a:r>
            <a:r>
              <a:rPr lang="ja-JP" altLang="en-US" sz="2400" dirty="0" smtClean="0"/>
              <a:t>／へ</a:t>
            </a:r>
            <a:r>
              <a:rPr lang="ja-JP" altLang="en-US" sz="2400" dirty="0"/>
              <a:t>／いきます／か／</a:t>
            </a:r>
            <a:r>
              <a:rPr lang="ja-JP" altLang="en-US" sz="2400" dirty="0" smtClean="0"/>
              <a:t>は</a:t>
            </a:r>
            <a:endParaRPr lang="en-US" sz="2400" dirty="0"/>
          </a:p>
          <a:p>
            <a:r>
              <a:rPr lang="en-US" sz="2400" dirty="0"/>
              <a:t>…………………………………………………………………………………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656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2A06D9C-AD42-49F7-8C7B-7D59D390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056290"/>
            <a:ext cx="10452255" cy="52530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★</a:t>
            </a:r>
            <a:r>
              <a:rPr lang="en-US" altLang="ja-JP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PHẦN THI NGHE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10-15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(10-15 câu,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đc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nghe 2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Nghe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lời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câu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nghề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tịch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sinh,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ĐT,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Nghe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phương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đúng</a:t>
            </a:r>
            <a:r>
              <a:rPr lang="ja-JP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endParaRPr lang="en-US" altLang="ja-JP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yêu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ú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VD: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đúng</a:t>
            </a:r>
            <a:r>
              <a:rPr lang="vi-VN" b="1" dirty="0"/>
              <a:t>: </a:t>
            </a:r>
            <a:r>
              <a:rPr lang="en-US" b="1" dirty="0"/>
              <a:t>“</a:t>
            </a:r>
            <a:r>
              <a:rPr lang="ja-JP" altLang="en-US" b="1" dirty="0"/>
              <a:t>にせんはっぴゃくごじゅうえん</a:t>
            </a:r>
            <a:r>
              <a:rPr lang="en-US" altLang="ja-JP" b="1" dirty="0"/>
              <a:t>”</a:t>
            </a:r>
            <a:endParaRPr lang="en-US" dirty="0"/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A.1280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B.2850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C.2680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Nghe: ½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vi-V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dekiru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½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CB7E2FD8-8A24-4896-AB49-A001186F6762}"/>
              </a:ext>
            </a:extLst>
          </p:cNvPr>
          <p:cNvSpPr/>
          <p:nvPr/>
        </p:nvSpPr>
        <p:spPr>
          <a:xfrm>
            <a:off x="662152" y="141890"/>
            <a:ext cx="5707117" cy="6621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Ý KHI THI CUỐI KÌ</a:t>
            </a:r>
          </a:p>
        </p:txBody>
      </p:sp>
    </p:spTree>
    <p:extLst>
      <p:ext uri="{BB962C8B-B14F-4D97-AF65-F5344CB8AC3E}">
        <p14:creationId xmlns:p14="http://schemas.microsoft.com/office/powerpoint/2010/main" val="67145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2A06D9C-AD42-49F7-8C7B-7D59D390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056290"/>
            <a:ext cx="9720073" cy="5253070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★</a:t>
            </a:r>
            <a:r>
              <a:rPr lang="en-US" altLang="ja-JP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PHẦN THI NGHE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cụm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70000"/>
              </a:lnSpc>
            </a:pP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*MONDAI 1: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</a:p>
          <a:p>
            <a:pPr>
              <a:lnSpc>
                <a:spcPct val="170000"/>
              </a:lnSpc>
            </a:pP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*MONDAI 2: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</a:p>
          <a:p>
            <a:pPr>
              <a:lnSpc>
                <a:spcPct val="170000"/>
              </a:lnSpc>
            </a:pP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Ichiban: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		Ni ban: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</a:p>
          <a:p>
            <a:pPr>
              <a:lnSpc>
                <a:spcPct val="170000"/>
              </a:lnSpc>
            </a:pPr>
            <a:r>
              <a:rPr lang="en-US" sz="39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Sanban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		</a:t>
            </a:r>
            <a:r>
              <a:rPr lang="en-US" sz="39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Yonban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</a:t>
            </a:r>
          </a:p>
          <a:p>
            <a:pPr>
              <a:lnSpc>
                <a:spcPct val="170000"/>
              </a:lnSpc>
            </a:pP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Goban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		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Rokuban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6…</a:t>
            </a:r>
          </a:p>
          <a:p>
            <a:pPr>
              <a:lnSpc>
                <a:spcPct val="170000"/>
              </a:lnSpc>
            </a:pP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trống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</a:t>
            </a:r>
            <a:r>
              <a:rPr lang="vi-VN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endParaRPr lang="en-US" sz="3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CB7E2FD8-8A24-4896-AB49-A001186F6762}"/>
              </a:ext>
            </a:extLst>
          </p:cNvPr>
          <p:cNvSpPr/>
          <p:nvPr/>
        </p:nvSpPr>
        <p:spPr>
          <a:xfrm>
            <a:off x="662152" y="141890"/>
            <a:ext cx="5707117" cy="6621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Ý KHI THI CUỐI KÌ</a:t>
            </a:r>
          </a:p>
        </p:txBody>
      </p:sp>
    </p:spTree>
    <p:extLst>
      <p:ext uri="{BB962C8B-B14F-4D97-AF65-F5344CB8AC3E}">
        <p14:creationId xmlns:p14="http://schemas.microsoft.com/office/powerpoint/2010/main" val="410878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7AB71CE-E60C-4781-84D8-46E29239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C1E068E-AFB2-42E0-A271-703657125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4450" indent="0" algn="ctr">
              <a:buNone/>
            </a:pPr>
            <a:r>
              <a:rPr lang="en-US" sz="16600" b="1" dirty="0"/>
              <a:t>TIẾT 1</a:t>
            </a:r>
          </a:p>
        </p:txBody>
      </p:sp>
    </p:spTree>
    <p:extLst>
      <p:ext uri="{BB962C8B-B14F-4D97-AF65-F5344CB8AC3E}">
        <p14:creationId xmlns:p14="http://schemas.microsoft.com/office/powerpoint/2010/main" val="349037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2A06D9C-AD42-49F7-8C7B-7D59D390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056290"/>
            <a:ext cx="9720073" cy="525307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NGHE 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tai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 sound (7s)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ktra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xem loa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bật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chưa, âm thanh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chưa. 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ờng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chưa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bật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loa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ấn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shutdown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</a:t>
            </a: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hông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ấn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finish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trên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thi. 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nhờ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giám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vi-VN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reasign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 exam -&gt;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open code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CB7E2FD8-8A24-4896-AB49-A001186F6762}"/>
              </a:ext>
            </a:extLst>
          </p:cNvPr>
          <p:cNvSpPr/>
          <p:nvPr/>
        </p:nvSpPr>
        <p:spPr>
          <a:xfrm>
            <a:off x="662152" y="141890"/>
            <a:ext cx="5707117" cy="6621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Ý KHI THI CUỐI KÌ</a:t>
            </a:r>
          </a:p>
        </p:txBody>
      </p:sp>
    </p:spTree>
    <p:extLst>
      <p:ext uri="{BB962C8B-B14F-4D97-AF65-F5344CB8AC3E}">
        <p14:creationId xmlns:p14="http://schemas.microsoft.com/office/powerpoint/2010/main" val="160160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2A06D9C-AD42-49F7-8C7B-7D59D390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056290"/>
            <a:ext cx="10604454" cy="525307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ja-JP" alt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★</a:t>
            </a:r>
            <a:r>
              <a:rPr lang="en-US" altLang="ja-JP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PHẦN THI MC (50 </a:t>
            </a:r>
            <a:r>
              <a:rPr lang="en-US" altLang="ja-JP" sz="32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r>
              <a:rPr lang="en-US" altLang="ja-JP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vựng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Hán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40-45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3-5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3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CB7E2FD8-8A24-4896-AB49-A001186F6762}"/>
              </a:ext>
            </a:extLst>
          </p:cNvPr>
          <p:cNvSpPr/>
          <p:nvPr/>
        </p:nvSpPr>
        <p:spPr>
          <a:xfrm>
            <a:off x="662152" y="141890"/>
            <a:ext cx="5707117" cy="6621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Ý KHI THI CUỐI KÌ</a:t>
            </a:r>
          </a:p>
        </p:txBody>
      </p:sp>
    </p:spTree>
    <p:extLst>
      <p:ext uri="{BB962C8B-B14F-4D97-AF65-F5344CB8AC3E}">
        <p14:creationId xmlns:p14="http://schemas.microsoft.com/office/powerpoint/2010/main" val="246359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DC04A6A-6AC9-45F8-93F7-1E5681FBE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dirty="0"/>
              <a:t>- 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Trung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qúa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hơn 0 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(FE)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hơn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chung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môn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hơn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5.  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660E6033-3B89-4114-A0BD-6D896E9510B9}"/>
              </a:ext>
            </a:extLst>
          </p:cNvPr>
          <p:cNvSpPr/>
          <p:nvPr/>
        </p:nvSpPr>
        <p:spPr>
          <a:xfrm>
            <a:off x="1403131" y="1166648"/>
            <a:ext cx="6952593" cy="7094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ĐIỀU KIỆN HOÀN THÀNH MÔN HỌC</a:t>
            </a:r>
          </a:p>
        </p:txBody>
      </p:sp>
    </p:spTree>
    <p:extLst>
      <p:ext uri="{BB962C8B-B14F-4D97-AF65-F5344CB8AC3E}">
        <p14:creationId xmlns:p14="http://schemas.microsoft.com/office/powerpoint/2010/main" val="388981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BFF0E53-7130-4669-B562-E988D1427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B613642-336D-4FC0-875D-83A2766E8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5F6C9054-4306-49CF-B3F4-440FC33913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2643" t="19627" r="9598" b="40654"/>
          <a:stretch/>
        </p:blipFill>
        <p:spPr>
          <a:xfrm>
            <a:off x="236482" y="801858"/>
            <a:ext cx="11619187" cy="5691017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980C7DE4-BB17-487A-BA6B-3597ECCF7175}"/>
              </a:ext>
            </a:extLst>
          </p:cNvPr>
          <p:cNvSpPr/>
          <p:nvPr/>
        </p:nvSpPr>
        <p:spPr>
          <a:xfrm>
            <a:off x="281353" y="112712"/>
            <a:ext cx="11574315" cy="689146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/>
              <a:t>第</a:t>
            </a:r>
            <a:r>
              <a:rPr lang="en-US" altLang="ja-JP" sz="2800" b="1" dirty="0"/>
              <a:t>1</a:t>
            </a:r>
            <a:r>
              <a:rPr lang="ja-JP" altLang="en-US" sz="2800" b="1" dirty="0"/>
              <a:t>課ー</a:t>
            </a:r>
            <a:r>
              <a:rPr lang="en-US" altLang="ja-JP" sz="2800" b="1" dirty="0"/>
              <a:t>TỔNG HỢP NGỮ PHÁP BÀI 1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407042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6F661DA-EE68-478C-A215-0F00FF4D1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BBFAD70-4A3E-4A54-AFD4-84DF41FD1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3AFF0712-D6D8-4037-92A4-42DE125985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2126" t="21839" r="2357" b="38161"/>
          <a:stretch/>
        </p:blipFill>
        <p:spPr>
          <a:xfrm>
            <a:off x="157377" y="801857"/>
            <a:ext cx="11753269" cy="5819659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EE767F16-B7A9-4A8D-91EE-B9BD59CAD8B8}"/>
              </a:ext>
            </a:extLst>
          </p:cNvPr>
          <p:cNvSpPr/>
          <p:nvPr/>
        </p:nvSpPr>
        <p:spPr>
          <a:xfrm>
            <a:off x="281353" y="112712"/>
            <a:ext cx="11574315" cy="689146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/>
              <a:t>第</a:t>
            </a:r>
            <a:r>
              <a:rPr lang="en-US" altLang="ja-JP" sz="2800" b="1" dirty="0"/>
              <a:t>1</a:t>
            </a:r>
            <a:r>
              <a:rPr lang="ja-JP" altLang="en-US" sz="2800" b="1" dirty="0"/>
              <a:t>課ー</a:t>
            </a:r>
            <a:r>
              <a:rPr lang="en-US" altLang="ja-JP" sz="2800" b="1" dirty="0"/>
              <a:t>TỔNG HỢP NGỮ PHÁP BÀI 1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949444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3AFF0712-D6D8-4037-92A4-42DE125985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2988" t="61609" r="20804" b="16552"/>
          <a:stretch/>
        </p:blipFill>
        <p:spPr>
          <a:xfrm>
            <a:off x="0" y="1329541"/>
            <a:ext cx="11574315" cy="4747538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EE767F16-B7A9-4A8D-91EE-B9BD59CAD8B8}"/>
              </a:ext>
            </a:extLst>
          </p:cNvPr>
          <p:cNvSpPr/>
          <p:nvPr/>
        </p:nvSpPr>
        <p:spPr>
          <a:xfrm>
            <a:off x="281353" y="112712"/>
            <a:ext cx="11574315" cy="689146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/>
              <a:t>第</a:t>
            </a:r>
            <a:r>
              <a:rPr lang="en-US" altLang="ja-JP" sz="2800" b="1" dirty="0"/>
              <a:t>1</a:t>
            </a:r>
            <a:r>
              <a:rPr lang="ja-JP" altLang="en-US" sz="2800" b="1" dirty="0"/>
              <a:t>課ー</a:t>
            </a:r>
            <a:r>
              <a:rPr lang="en-US" altLang="ja-JP" sz="2800" b="1" dirty="0"/>
              <a:t>TỔNG HỢP NGỮ PHÁP BÀI 1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19881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AE79BF82-E509-4E17-A9A6-697EF2E01C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1437" t="55632" r="21322" b="21839"/>
          <a:stretch/>
        </p:blipFill>
        <p:spPr>
          <a:xfrm>
            <a:off x="457250" y="1274362"/>
            <a:ext cx="11277499" cy="4763710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9CB05D7B-3115-4EB9-82CF-966081FDA761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rgbClr val="FF99FF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2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352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753AAC8-1652-4F6D-9D82-A749CDBF1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5944ECB7-2ABB-4572-9BA9-D0C5AEB7A8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3160" t="26896" r="8564" b="27586"/>
          <a:stretch/>
        </p:blipFill>
        <p:spPr>
          <a:xfrm>
            <a:off x="393539" y="1003026"/>
            <a:ext cx="11336006" cy="5306334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922CACAC-9EFA-4115-8C5A-82268A91E231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rgbClr val="FF99FF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2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7741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78DC0F6E-357D-41A6-ADCB-9763FB643F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3506" t="24828" r="27529" b="45977"/>
          <a:stretch/>
        </p:blipFill>
        <p:spPr>
          <a:xfrm>
            <a:off x="157655" y="1263127"/>
            <a:ext cx="11650717" cy="4617405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52BE8FC7-46F7-4E14-974D-400CD8C11994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rgbClr val="FF99FF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2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8098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>
            <a:extLst>
              <a:ext uri="{FF2B5EF4-FFF2-40B4-BE49-F238E27FC236}">
                <a16:creationId xmlns:a16="http://schemas.microsoft.com/office/drawing/2014/main" id="{78DC0F6E-357D-41A6-ADCB-9763FB643F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4714" t="52867" r="24079" b="20000"/>
          <a:stretch/>
        </p:blipFill>
        <p:spPr>
          <a:xfrm>
            <a:off x="461576" y="1096649"/>
            <a:ext cx="11268848" cy="5209558"/>
          </a:xfrm>
          <a:prstGeom prst="rect">
            <a:avLst/>
          </a:prstGeom>
        </p:spPr>
      </p:pic>
      <p:sp>
        <p:nvSpPr>
          <p:cNvPr id="5" name="Hình chữ nhật: Góc Tròn 4">
            <a:extLst>
              <a:ext uri="{FF2B5EF4-FFF2-40B4-BE49-F238E27FC236}">
                <a16:creationId xmlns:a16="http://schemas.microsoft.com/office/drawing/2014/main" id="{52BE8FC7-46F7-4E14-974D-400CD8C11994}"/>
              </a:ext>
            </a:extLst>
          </p:cNvPr>
          <p:cNvSpPr/>
          <p:nvPr/>
        </p:nvSpPr>
        <p:spPr>
          <a:xfrm>
            <a:off x="281354" y="112712"/>
            <a:ext cx="10462846" cy="689146"/>
          </a:xfrm>
          <a:prstGeom prst="roundRect">
            <a:avLst/>
          </a:prstGeom>
          <a:solidFill>
            <a:srgbClr val="FF99FF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ja-JP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課ー</a:t>
            </a:r>
            <a:r>
              <a:rPr lang="en-US" altLang="ja-JP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TỔNG HỢP NGỮ PHÁP BÀI 2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961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ố nguyên">
  <a:themeElements>
    <a:clrScheme name="Số nguyên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Số nguyên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ố nguyê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Số nguyên</Template>
  <TotalTime>461</TotalTime>
  <Words>621</Words>
  <Application>Microsoft Office PowerPoint</Application>
  <PresentationFormat>Widescreen</PresentationFormat>
  <Paragraphs>72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メイリオ</vt:lpstr>
      <vt:lpstr>MS Mincho</vt:lpstr>
      <vt:lpstr>Arial</vt:lpstr>
      <vt:lpstr>Tahoma</vt:lpstr>
      <vt:lpstr>Times New Roman</vt:lpstr>
      <vt:lpstr>Tw Cen MT</vt:lpstr>
      <vt:lpstr>Tw Cen MT Condensed</vt:lpstr>
      <vt:lpstr>Wingdings 3</vt:lpstr>
      <vt:lpstr>Số nguyên</vt:lpstr>
      <vt:lpstr>Ôn tập tổng hợp JPD113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Bài 1:  Viết các cách đọc sau sang Hiragana</vt:lpstr>
      <vt:lpstr>Bài 2: CHỌN ĐÁP ÁN ĐÚNG</vt:lpstr>
      <vt:lpstr>Bài 2:  CHỌN ĐÁP ÁN ĐÚNG</vt:lpstr>
      <vt:lpstr>Bài 3: Sắp xếp các từ sau để được câu hoàn chỉnh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E7240</dc:creator>
  <cp:lastModifiedBy>Ryunas</cp:lastModifiedBy>
  <cp:revision>37</cp:revision>
  <dcterms:created xsi:type="dcterms:W3CDTF">2022-07-19T07:30:00Z</dcterms:created>
  <dcterms:modified xsi:type="dcterms:W3CDTF">2023-11-10T07:05:14Z</dcterms:modified>
</cp:coreProperties>
</file>

<file path=docProps/thumbnail.jpeg>
</file>